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90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21.06.2015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местности</a:t>
            </a:r>
            <a:r>
              <a:rPr lang="ru-RU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5334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66800"/>
            <a:ext cx="51174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2514600"/>
            <a:ext cx="5029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 cstate="print"/>
          <a:srcRect r="49117"/>
          <a:stretch>
            <a:fillRect/>
          </a:stretch>
        </p:blipFill>
        <p:spPr bwMode="auto">
          <a:xfrm>
            <a:off x="838200" y="1143000"/>
            <a:ext cx="487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3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516871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689</Words>
  <PresentationFormat>Экран (4:3)</PresentationFormat>
  <Paragraphs>166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123</cp:revision>
  <dcterms:created xsi:type="dcterms:W3CDTF">2015-05-27T06:02:20Z</dcterms:created>
  <dcterms:modified xsi:type="dcterms:W3CDTF">2015-06-21T09:03:25Z</dcterms:modified>
</cp:coreProperties>
</file>